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32" r:id="rId3"/>
    <p:sldId id="257" r:id="rId4"/>
    <p:sldId id="262" r:id="rId5"/>
    <p:sldId id="260" r:id="rId6"/>
    <p:sldId id="309" r:id="rId7"/>
    <p:sldId id="326" r:id="rId8"/>
    <p:sldId id="327" r:id="rId9"/>
    <p:sldId id="263" r:id="rId10"/>
    <p:sldId id="328" r:id="rId11"/>
    <p:sldId id="310" r:id="rId12"/>
    <p:sldId id="331" r:id="rId13"/>
    <p:sldId id="311" r:id="rId14"/>
    <p:sldId id="330" r:id="rId15"/>
    <p:sldId id="28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9"/>
    <p:restoredTop sz="90286"/>
  </p:normalViewPr>
  <p:slideViewPr>
    <p:cSldViewPr snapToGrid="0">
      <p:cViewPr varScale="1">
        <p:scale>
          <a:sx n="103" d="100"/>
          <a:sy n="103" d="100"/>
        </p:scale>
        <p:origin x="76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://pan.baidu.com/s/1gdJ8MK7" TargetMode="External"/><Relationship Id="rId5" Type="http://schemas.openxmlformats.org/officeDocument/2006/relationships/image" Target="../media/image9.png"/><Relationship Id="rId6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://pan.baidu.com/s/1c0q8DIo" TargetMode="External"/><Relationship Id="rId5" Type="http://schemas.openxmlformats.org/officeDocument/2006/relationships/image" Target="../media/image10.jpeg"/><Relationship Id="rId6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hyperlink" Target="https://popapp.in/w/projects/55540ed96062a0667fe6edcf/preview/5554122dcfb8039633530409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modao.cc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如何从创意到原型？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使用原型设计工作，或者画在纸上。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0130" y="2699407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数字时代，一张纸一支笔，依然最简单有效，随时记录灵感。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29" y="3246949"/>
            <a:ext cx="860862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个人版“饿了没”，找餐馆并可收藏（无下订单功能）：</a:t>
            </a: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主屏幕显示收藏的餐馆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添加一家餐馆，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从相册中导入一张图作为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餐馆照片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保存餐馆数据在手机上，推荐给其他吃货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显示餐馆在地图上的位置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浏览其他吃货推荐的餐馆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为了检查这创意可行性，手绘草图。</a:t>
            </a:r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67147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稿纸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PDF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://pan.baidu.com/s/1gdJ8MK7 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密码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95kg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IMG_20150514_173539.jpg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99" r="3417" b="12649"/>
          <a:stretch/>
        </p:blipFill>
        <p:spPr>
          <a:xfrm rot="16200000">
            <a:off x="3246904" y="1218808"/>
            <a:ext cx="4675650" cy="660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671475"/>
            <a:ext cx="8561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草稿</a:t>
            </a: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://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pan.baidu.com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/s/1c0q8DIo </a:t>
            </a: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密码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u6mw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IMG_20150514_173555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4000" r="13184" b="16684"/>
          <a:stretch/>
        </p:blipFill>
        <p:spPr>
          <a:xfrm>
            <a:off x="1604028" y="2265740"/>
            <a:ext cx="2229418" cy="4439698"/>
          </a:xfrm>
          <a:prstGeom prst="rect">
            <a:avLst/>
          </a:prstGeom>
        </p:spPr>
      </p:pic>
      <p:pic>
        <p:nvPicPr>
          <p:cNvPr id="9" name="图片 8" descr="IMG_20150514_173617.jp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9" r="2547" b="15107"/>
          <a:stretch/>
        </p:blipFill>
        <p:spPr>
          <a:xfrm rot="16200000">
            <a:off x="4863412" y="1453398"/>
            <a:ext cx="4410357" cy="6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使用纸上原型工具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1866" y="2239108"/>
            <a:ext cx="5532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把草图连接起来！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App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Store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下载安装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POP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pic>
        <p:nvPicPr>
          <p:cNvPr id="6" name="图片 5" descr="屏幕快照 2015-05-13 上午10.3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615" y="1931218"/>
            <a:ext cx="1714500" cy="812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91866" y="3669325"/>
            <a:ext cx="719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5"/>
              </a:rPr>
              <a:t>https://popapp.in/w/...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9805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化原型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81031" y="2368063"/>
            <a:ext cx="719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4"/>
              </a:rPr>
              <a:t>https://modao.cc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7" y="2705725"/>
            <a:ext cx="68861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开始练习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44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154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50515_093718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4" b="4600"/>
          <a:stretch/>
        </p:blipFill>
        <p:spPr>
          <a:xfrm rot="16200000">
            <a:off x="1916723" y="-1025769"/>
            <a:ext cx="5310554" cy="9144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43293" y="2392069"/>
            <a:ext cx="28487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奇思妙想人人有，关键是如何实现之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i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斯科特 贝斯基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6" y="1516719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7" y="3345754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36154" y="166724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36154" y="348878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，了解一些基本概念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本视频宗旨就是构建一个真实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32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30" y="5307915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为什么要设计原型？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产品的一种早期模型，用于直观地验证或测试一个概念或想法。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很多领域采用：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建筑业：架构师建楼前，需要规划并建立大楼的模型。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航空业：设计组装一架飞机前，造一个原型飞机器来进行风洞测试。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软件业：软件公司也建立一个原型版软件，来测试一个新创意是否可行。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开发中：一个原型是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的早起样本，不含完整功能，包含基本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甚至框架结构。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设计原型的过程，优点多多。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把你的创意直观化，更好地与队友、用户沟通；甚至与投资人商谈融资。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急剧提升沟通效率。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有利于在开发早起阶段及时收集用户反馈，发现设计瑕疵。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无需编码就能检验一个创意是否可行，节约时间和金钱。</a:t>
            </a: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有无原型设计对比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1781031" y="1892786"/>
            <a:ext cx="7691216" cy="2227271"/>
            <a:chOff x="948692" y="1987230"/>
            <a:chExt cx="7691216" cy="2227271"/>
          </a:xfrm>
        </p:grpSpPr>
        <p:sp>
          <p:nvSpPr>
            <p:cNvPr id="4" name="椭圆 3"/>
            <p:cNvSpPr/>
            <p:nvPr/>
          </p:nvSpPr>
          <p:spPr>
            <a:xfrm>
              <a:off x="1781031" y="2602523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7384662" y="2602523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9" name="下弧形箭头 18"/>
            <p:cNvSpPr/>
            <p:nvPr/>
          </p:nvSpPr>
          <p:spPr>
            <a:xfrm flipH="1">
              <a:off x="2579077" y="1987230"/>
              <a:ext cx="5380892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1" name="右箭头 20"/>
            <p:cNvSpPr/>
            <p:nvPr/>
          </p:nvSpPr>
          <p:spPr>
            <a:xfrm>
              <a:off x="3185217" y="3040512"/>
              <a:ext cx="3962400" cy="38686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3</a:t>
              </a:r>
              <a:r>
                <a:rPr kumimoji="1" lang="zh-CN" altLang="en-US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个月</a:t>
              </a:r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384662" y="3845169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48692" y="218503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>
                      <a:lumMod val="50000"/>
                    </a:schemeClr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无原型设计</a:t>
              </a:r>
              <a:endParaRPr kumimoji="1" lang="zh-CN" altLang="en-US" dirty="0">
                <a:solidFill>
                  <a:schemeClr val="bg1">
                    <a:lumMod val="50000"/>
                  </a:schemeClr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1781032" y="4370041"/>
            <a:ext cx="7691215" cy="2189076"/>
            <a:chOff x="948693" y="4452102"/>
            <a:chExt cx="7691215" cy="2189076"/>
          </a:xfrm>
        </p:grpSpPr>
        <p:sp>
          <p:nvSpPr>
            <p:cNvPr id="13" name="椭圆 12"/>
            <p:cNvSpPr/>
            <p:nvPr/>
          </p:nvSpPr>
          <p:spPr>
            <a:xfrm>
              <a:off x="1764243" y="5029200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067032" y="5029200"/>
              <a:ext cx="1255246" cy="124264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原型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384662" y="5029200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48693" y="453985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accent4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有原型设计</a:t>
              </a:r>
              <a:endParaRPr kumimoji="1" lang="zh-CN" altLang="en-US" dirty="0">
                <a:solidFill>
                  <a:schemeClr val="accent4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8" name="下弧形箭头 17"/>
            <p:cNvSpPr/>
            <p:nvPr/>
          </p:nvSpPr>
          <p:spPr>
            <a:xfrm flipH="1">
              <a:off x="2391865" y="4452102"/>
              <a:ext cx="2180135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sz="1400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160816" y="6271846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3" name="右箭头 22"/>
            <p:cNvSpPr/>
            <p:nvPr/>
          </p:nvSpPr>
          <p:spPr>
            <a:xfrm>
              <a:off x="5416062" y="5486400"/>
              <a:ext cx="1874816" cy="3793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4" name="右箭头 23"/>
            <p:cNvSpPr/>
            <p:nvPr/>
          </p:nvSpPr>
          <p:spPr>
            <a:xfrm>
              <a:off x="3066381" y="5426523"/>
              <a:ext cx="953759" cy="35592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1</a:t>
              </a:r>
              <a:r>
                <a:rPr kumimoji="1" lang="zh-CN" altLang="en-US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星期</a:t>
              </a:r>
              <a:endParaRPr kumimoji="1" lang="zh-CN" altLang="en-US" sz="12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515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2934</TotalTime>
  <Words>437</Words>
  <Application>Microsoft Macintosh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516</cp:revision>
  <dcterms:created xsi:type="dcterms:W3CDTF">2014-05-16T07:57:58Z</dcterms:created>
  <dcterms:modified xsi:type="dcterms:W3CDTF">2015-10-05T03:36:49Z</dcterms:modified>
</cp:coreProperties>
</file>

<file path=docProps/thumbnail.jpeg>
</file>